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60" r:id="rId6"/>
    <p:sldId id="258" r:id="rId7"/>
    <p:sldId id="263" r:id="rId8"/>
    <p:sldId id="259" r:id="rId9"/>
    <p:sldId id="261" r:id="rId10"/>
    <p:sldId id="264" r:id="rId11"/>
    <p:sldId id="262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3073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lang="zh-CN" altLang="zh-CN" sz="4400" kern="1200" baseline="0">
                <a:latin typeface="+mj-lt"/>
                <a:ea typeface="+mj-ea"/>
                <a:cs typeface="+mj-cs"/>
              </a:rPr>
              <a:t>下载比亚迪</a:t>
            </a:r>
            <a:r>
              <a:rPr lang="en-US" altLang="zh-CN" sz="4400" kern="1200" baseline="0">
                <a:latin typeface="+mj-lt"/>
                <a:ea typeface="+mj-ea"/>
                <a:cs typeface="+mj-cs"/>
              </a:rPr>
              <a:t>APP</a:t>
            </a:r>
            <a:endParaRPr lang="en-US" altLang="zh-CN" sz="4400" kern="1200" baseline="0">
              <a:latin typeface="+mj-lt"/>
              <a:ea typeface="+mj-ea"/>
              <a:cs typeface="+mj-cs"/>
            </a:endParaRPr>
          </a:p>
        </p:txBody>
      </p:sp>
      <p:pic>
        <p:nvPicPr>
          <p:cNvPr id="3074" name="图片 1" descr="a9a98abffc4ce92283b5aef7a28d81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1436688"/>
            <a:ext cx="4241800" cy="5421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/>
              <a:t>手机号登录</a:t>
            </a:r>
            <a:br>
              <a:rPr lang="zh-CN" altLang="en-US"/>
            </a:br>
            <a:r>
              <a:rPr lang="zh-CN" altLang="en-US" sz="2800"/>
              <a:t>我的</a:t>
            </a:r>
            <a:r>
              <a:rPr lang="en-US" altLang="zh-CN" sz="2800"/>
              <a:t>-</a:t>
            </a:r>
            <a:r>
              <a:rPr lang="zh-CN" altLang="en-US" sz="2800"/>
              <a:t>更多车主业务</a:t>
            </a:r>
            <a:r>
              <a:rPr lang="en-US" altLang="zh-CN" sz="2800"/>
              <a:t>-</a:t>
            </a:r>
            <a:r>
              <a:rPr lang="zh-CN" altLang="en-US" sz="2800"/>
              <a:t>同意</a:t>
            </a:r>
            <a:r>
              <a:rPr lang="en-US" altLang="zh-CN" sz="2800"/>
              <a:t>-</a:t>
            </a:r>
            <a:r>
              <a:rPr lang="zh-CN" altLang="en-US" sz="2800"/>
              <a:t>更多车主业务</a:t>
            </a:r>
            <a:endParaRPr lang="zh-CN" altLang="en-US" sz="2800"/>
          </a:p>
        </p:txBody>
      </p:sp>
      <p:pic>
        <p:nvPicPr>
          <p:cNvPr id="4098" name="图片 3" descr="c229e53e45e3127958c74ea3bc030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484313"/>
            <a:ext cx="2479675" cy="5332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8" descr="9b520f36cf0b9cf939762d1d122b14f"/>
          <p:cNvPicPr>
            <a:picLocks noChangeAspect="1"/>
          </p:cNvPicPr>
          <p:nvPr/>
        </p:nvPicPr>
        <p:blipFill>
          <a:blip r:embed="rId2"/>
          <a:srcRect l="29546" t="6233" r="30038"/>
          <a:stretch>
            <a:fillRect/>
          </a:stretch>
        </p:blipFill>
        <p:spPr>
          <a:xfrm>
            <a:off x="2844800" y="1587500"/>
            <a:ext cx="3003550" cy="522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9" descr="db1003fcb7035cfce517dcb9b17162c"/>
          <p:cNvPicPr>
            <a:picLocks noChangeAspect="1"/>
          </p:cNvPicPr>
          <p:nvPr/>
        </p:nvPicPr>
        <p:blipFill>
          <a:blip r:embed="rId3"/>
          <a:srcRect l="35828" t="13660" r="34744" b="2753"/>
          <a:stretch>
            <a:fillRect/>
          </a:stretch>
        </p:blipFill>
        <p:spPr>
          <a:xfrm>
            <a:off x="6084888" y="1612900"/>
            <a:ext cx="2406650" cy="5127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/>
              <a:t>企业车辆</a:t>
            </a:r>
            <a:r>
              <a:rPr lang="en-US" altLang="zh-CN"/>
              <a:t>-</a:t>
            </a:r>
            <a:r>
              <a:rPr lang="zh-CN" altLang="en-US"/>
              <a:t>企业车资料提交</a:t>
            </a:r>
            <a:endParaRPr lang="zh-CN" altLang="en-US"/>
          </a:p>
        </p:txBody>
      </p:sp>
      <p:pic>
        <p:nvPicPr>
          <p:cNvPr id="5122" name="图片 3" descr="b684c8a70369ee2959009ffaa9edd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1484313"/>
            <a:ext cx="2628900" cy="535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4" descr="b6c486b564b5f801e803fdb0a3126a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1484313"/>
            <a:ext cx="230505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/>
              <a:t>上传公司资料</a:t>
            </a:r>
            <a:endParaRPr lang="zh-CN" altLang="en-US"/>
          </a:p>
        </p:txBody>
      </p:sp>
      <p:pic>
        <p:nvPicPr>
          <p:cNvPr id="6146" name="图片 3" descr="86067c213e1d9664c7c0bae0891bde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2168525" y="720725"/>
            <a:ext cx="4605020" cy="6563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/>
          </p:cNvSpPr>
          <p:nvPr>
            <p:ph type="title"/>
          </p:nvPr>
        </p:nvSpPr>
        <p:spPr>
          <a:xfrm>
            <a:off x="466725" y="620713"/>
            <a:ext cx="8229600" cy="1143000"/>
          </a:xfrm>
          <a:ln/>
        </p:spPr>
        <p:txBody>
          <a:bodyPr anchor="ctr" anchorCtr="0"/>
          <a:p>
            <a:r>
              <a:rPr lang="zh-CN" altLang="en-US"/>
              <a:t>上传护照或身份证信息</a:t>
            </a:r>
            <a:br>
              <a:rPr lang="zh-CN" altLang="en-US"/>
            </a:br>
            <a:r>
              <a:rPr lang="zh-CN" altLang="en-US" sz="2800"/>
              <a:t>识别不上时，可手动填写车架号和公司名称</a:t>
            </a:r>
            <a:br>
              <a:rPr lang="zh-CN" altLang="en-US"/>
            </a:b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/>
              <a:t>上传行驶证</a:t>
            </a:r>
            <a:r>
              <a:rPr lang="en-US" altLang="zh-CN"/>
              <a:t>-</a:t>
            </a:r>
            <a:r>
              <a:rPr lang="zh-CN" altLang="en-US"/>
              <a:t>提交</a:t>
            </a:r>
            <a:br>
              <a:rPr lang="zh-CN" altLang="en-US"/>
            </a:br>
            <a:r>
              <a:rPr lang="zh-CN" altLang="en-US" sz="2800"/>
              <a:t>识别不上时，可手动填写车架号和公司名称</a:t>
            </a:r>
            <a:endParaRPr lang="en-US" altLang="zh-CN" sz="2800"/>
          </a:p>
        </p:txBody>
      </p:sp>
      <p:pic>
        <p:nvPicPr>
          <p:cNvPr id="8194" name="图片 2"/>
          <p:cNvPicPr>
            <a:picLocks noChangeAspect="1"/>
          </p:cNvPicPr>
          <p:nvPr/>
        </p:nvPicPr>
        <p:blipFill>
          <a:blip r:embed="rId1"/>
          <a:srcRect t="17146" b="13538"/>
          <a:stretch>
            <a:fillRect/>
          </a:stretch>
        </p:blipFill>
        <p:spPr>
          <a:xfrm>
            <a:off x="2700020" y="1628775"/>
            <a:ext cx="3778250" cy="5227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/>
              <a:t>下载认证书</a:t>
            </a:r>
            <a:r>
              <a:rPr lang="en-US" altLang="zh-CN"/>
              <a:t>-</a:t>
            </a:r>
            <a:r>
              <a:rPr lang="zh-CN" altLang="en-US"/>
              <a:t>盖章</a:t>
            </a:r>
            <a:endParaRPr lang="zh-CN" altLang="en-US"/>
          </a:p>
        </p:txBody>
      </p:sp>
      <p:pic>
        <p:nvPicPr>
          <p:cNvPr id="9218" name="图片 2" descr="9ae05b0f6c06b0da0849ab8a8f4c2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1417638"/>
            <a:ext cx="3390900" cy="496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008245" y="2373630"/>
            <a:ext cx="304800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rgbClr val="FF0000"/>
                </a:solidFill>
              </a:rPr>
              <a:t>公司公章</a:t>
            </a:r>
            <a:endParaRPr lang="zh-CN" altLang="en-US" sz="9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/>
              <a:t>重复</a:t>
            </a:r>
            <a:r>
              <a:rPr lang="en-US" altLang="zh-CN"/>
              <a:t>2-3</a:t>
            </a:r>
            <a:r>
              <a:rPr lang="zh-CN" altLang="en-US"/>
              <a:t>页查看是否审核通过</a:t>
            </a:r>
            <a:endParaRPr lang="zh-CN" altLang="en-US"/>
          </a:p>
        </p:txBody>
      </p:sp>
      <p:pic>
        <p:nvPicPr>
          <p:cNvPr id="10242" name="图片 3" descr="c229e53e45e3127958c74ea3bc030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1504950"/>
            <a:ext cx="2481262" cy="5330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6" descr="b684c8a70369ee2959009ffaa9edd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1504950"/>
            <a:ext cx="2628900" cy="535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7" descr="b6c486b564b5f801e803fdb0a3126a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1504950"/>
            <a:ext cx="230505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1"/>
          <p:cNvSpPr>
            <a:spLocks noGrp="1"/>
          </p:cNvSpPr>
          <p:nvPr>
            <p:ph type="title"/>
          </p:nvPr>
        </p:nvSpPr>
        <p:spPr>
          <a:xfrm>
            <a:off x="395288" y="547688"/>
            <a:ext cx="8229600" cy="1143000"/>
          </a:xfrm>
          <a:ln/>
        </p:spPr>
        <p:txBody>
          <a:bodyPr anchor="ctr" anchorCtr="0"/>
          <a:p>
            <a:r>
              <a:rPr lang="en-US" altLang="zh-CN"/>
              <a:t>1-3</a:t>
            </a:r>
            <a:r>
              <a:rPr lang="zh-CN" altLang="en-US"/>
              <a:t>个工作日认证成功</a:t>
            </a:r>
            <a:br>
              <a:rPr lang="zh-CN" altLang="en-US"/>
            </a:br>
            <a:r>
              <a:rPr lang="zh-CN" altLang="en-US" sz="2400"/>
              <a:t>点击前往</a:t>
            </a:r>
            <a:r>
              <a:rPr lang="zh-CN" altLang="en-US" sz="2400">
                <a:solidFill>
                  <a:srgbClr val="FF0000"/>
                </a:solidFill>
              </a:rPr>
              <a:t>车主认证</a:t>
            </a:r>
            <a:br>
              <a:rPr lang="en-US" altLang="zh-CN" sz="2400"/>
            </a:br>
            <a:r>
              <a:rPr lang="zh-CN" altLang="en-US" sz="2400"/>
              <a:t>输入护照或身份证信息（需要与之前保持一致）</a:t>
            </a:r>
            <a:br>
              <a:rPr lang="zh-CN" altLang="en-US" sz="3200"/>
            </a:br>
            <a:endParaRPr lang="zh-CN" altLang="en-US" sz="3200"/>
          </a:p>
        </p:txBody>
      </p:sp>
      <p:pic>
        <p:nvPicPr>
          <p:cNvPr id="1126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313" y="1989138"/>
            <a:ext cx="3405187" cy="4135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2ExNzQ1ODE5YzA0NjdmZjg1ZTkxZjUzZDE2NjExYTg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WPS 演示</Application>
  <PresentationFormat/>
  <Paragraphs>20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下载比亚迪APP</dc:title>
  <dc:creator>七七</dc:creator>
  <cp:lastModifiedBy>新疆冬冬卿珺熙15894601657</cp:lastModifiedBy>
  <cp:revision>4</cp:revision>
  <dcterms:created xsi:type="dcterms:W3CDTF">2025-06-27T08:03:44Z</dcterms:created>
  <dcterms:modified xsi:type="dcterms:W3CDTF">2025-10-17T08:03:16Z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56A315F7402E4E45BC0A56330CF60B0E_13</vt:lpwstr>
  </property>
</Properties>
</file>